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2" d="100"/>
          <a:sy n="102" d="100"/>
        </p:scale>
        <p:origin x="-456" y="1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22800154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1046558"/>
            <a:ext cx="7772400" cy="1102500"/>
          </a:xfrm>
          <a:prstGeom prst="rect">
            <a:avLst/>
          </a:prstGeom>
        </p:spPr>
        <p:txBody>
          <a:bodyPr lIns="91425" tIns="91425" rIns="91425" bIns="91425" anchor="b" anchorCtr="0"/>
          <a:lstStyle>
            <a:lvl1pPr indent="304800">
              <a:buClr>
                <a:srgbClr val="FFA711"/>
              </a:buClr>
              <a:buSzPct val="100000"/>
              <a:defRPr sz="4800" b="1">
                <a:solidFill>
                  <a:srgbClr val="FFA711"/>
                </a:solidFill>
              </a:defRPr>
            </a:lvl1pPr>
            <a:lvl2pPr indent="304800">
              <a:buClr>
                <a:srgbClr val="FFA711"/>
              </a:buClr>
              <a:buSzPct val="100000"/>
              <a:defRPr sz="4800" b="1">
                <a:solidFill>
                  <a:srgbClr val="FFA711"/>
                </a:solidFill>
              </a:defRPr>
            </a:lvl2pPr>
            <a:lvl3pPr indent="304800">
              <a:buClr>
                <a:srgbClr val="FFA711"/>
              </a:buClr>
              <a:buSzPct val="100000"/>
              <a:defRPr sz="4800" b="1">
                <a:solidFill>
                  <a:srgbClr val="FFA711"/>
                </a:solidFill>
              </a:defRPr>
            </a:lvl3pPr>
            <a:lvl4pPr indent="304800">
              <a:buClr>
                <a:srgbClr val="FFA711"/>
              </a:buClr>
              <a:buSzPct val="100000"/>
              <a:defRPr sz="4800" b="1">
                <a:solidFill>
                  <a:srgbClr val="FFA711"/>
                </a:solidFill>
              </a:defRPr>
            </a:lvl4pPr>
            <a:lvl5pPr indent="304800">
              <a:buClr>
                <a:srgbClr val="FFA711"/>
              </a:buClr>
              <a:buSzPct val="100000"/>
              <a:defRPr sz="4800" b="1">
                <a:solidFill>
                  <a:srgbClr val="FFA711"/>
                </a:solidFill>
              </a:defRPr>
            </a:lvl5pPr>
            <a:lvl6pPr indent="304800">
              <a:buClr>
                <a:srgbClr val="FFA711"/>
              </a:buClr>
              <a:buSzPct val="100000"/>
              <a:defRPr sz="4800" b="1">
                <a:solidFill>
                  <a:srgbClr val="FFA711"/>
                </a:solidFill>
              </a:defRPr>
            </a:lvl6pPr>
            <a:lvl7pPr indent="304800">
              <a:buClr>
                <a:srgbClr val="FFA711"/>
              </a:buClr>
              <a:buSzPct val="100000"/>
              <a:defRPr sz="4800" b="1">
                <a:solidFill>
                  <a:srgbClr val="FFA711"/>
                </a:solidFill>
              </a:defRPr>
            </a:lvl7pPr>
            <a:lvl8pPr indent="304800">
              <a:buClr>
                <a:srgbClr val="FFA711"/>
              </a:buClr>
              <a:buSzPct val="100000"/>
              <a:defRPr sz="4800" b="1">
                <a:solidFill>
                  <a:srgbClr val="FFA711"/>
                </a:solidFill>
              </a:defRPr>
            </a:lvl8pPr>
            <a:lvl9pPr indent="304800">
              <a:buClr>
                <a:srgbClr val="FFA711"/>
              </a:buClr>
              <a:buSzPct val="100000"/>
              <a:defRPr sz="4800" b="1">
                <a:solidFill>
                  <a:srgbClr val="FFA711"/>
                </a:solidFill>
              </a:defRPr>
            </a:lvl9pPr>
          </a:lstStyle>
          <a:p>
            <a:endParaRPr/>
          </a:p>
        </p:txBody>
      </p:sp>
      <p:sp>
        <p:nvSpPr>
          <p:cNvPr id="10" name="Shape 10"/>
          <p:cNvSpPr txBox="1">
            <a:spLocks noGrp="1"/>
          </p:cNvSpPr>
          <p:nvPr>
            <p:ph type="subTitle" idx="1"/>
          </p:nvPr>
        </p:nvSpPr>
        <p:spPr>
          <a:xfrm>
            <a:off x="685800" y="2182817"/>
            <a:ext cx="7772400" cy="838799"/>
          </a:xfrm>
          <a:prstGeom prst="rect">
            <a:avLst/>
          </a:prstGeom>
        </p:spPr>
        <p:txBody>
          <a:bodyPr lIns="91425" tIns="91425" rIns="91425" bIns="91425" anchor="t" anchorCtr="0"/>
          <a:lstStyle>
            <a:lvl1pPr marL="0">
              <a:buNone/>
              <a:defRPr/>
            </a:lvl1pPr>
            <a:lvl2pPr marL="0" indent="203200">
              <a:spcBef>
                <a:spcPts val="0"/>
              </a:spcBef>
              <a:buSzPct val="100000"/>
              <a:buNone/>
              <a:defRPr sz="3200"/>
            </a:lvl2pPr>
            <a:lvl3pPr marL="0" indent="203200">
              <a:spcBef>
                <a:spcPts val="0"/>
              </a:spcBef>
              <a:buSzPct val="100000"/>
              <a:buNone/>
              <a:defRPr sz="3200"/>
            </a:lvl3pPr>
            <a:lvl4pPr marL="0" indent="203200">
              <a:spcBef>
                <a:spcPts val="0"/>
              </a:spcBef>
              <a:buSzPct val="100000"/>
              <a:buNone/>
              <a:defRPr sz="3200"/>
            </a:lvl4pPr>
            <a:lvl5pPr marL="0" indent="203200">
              <a:spcBef>
                <a:spcPts val="0"/>
              </a:spcBef>
              <a:buSzPct val="100000"/>
              <a:buNone/>
              <a:defRPr sz="3200"/>
            </a:lvl5pPr>
            <a:lvl6pPr marL="0" indent="203200">
              <a:spcBef>
                <a:spcPts val="0"/>
              </a:spcBef>
              <a:buSzPct val="100000"/>
              <a:buNone/>
              <a:defRPr sz="3200"/>
            </a:lvl6pPr>
            <a:lvl7pPr marL="0" indent="203200">
              <a:spcBef>
                <a:spcPts val="0"/>
              </a:spcBef>
              <a:buSzPct val="100000"/>
              <a:buNone/>
              <a:defRPr sz="3200"/>
            </a:lvl7pPr>
            <a:lvl8pPr marL="0" indent="203200">
              <a:spcBef>
                <a:spcPts val="0"/>
              </a:spcBef>
              <a:buSzPct val="100000"/>
              <a:buNone/>
              <a:defRPr sz="3200"/>
            </a:lvl8pPr>
            <a:lvl9pPr marL="0" indent="203200">
              <a:spcBef>
                <a:spcPts val="0"/>
              </a:spcBef>
              <a:buSzPct val="100000"/>
              <a:buNone/>
              <a:defRPr sz="3200"/>
            </a:lvl9pPr>
          </a:lstStyle>
          <a:p>
            <a:endParaRPr/>
          </a:p>
        </p:txBody>
      </p:sp>
      <p:grpSp>
        <p:nvGrpSpPr>
          <p:cNvPr id="11" name="Shape 11"/>
          <p:cNvGrpSpPr/>
          <p:nvPr/>
        </p:nvGrpSpPr>
        <p:grpSpPr>
          <a:xfrm>
            <a:off x="0" y="3461599"/>
            <a:ext cx="9144000" cy="1647971"/>
            <a:chOff x="0" y="3690482"/>
            <a:chExt cx="9144000" cy="850171"/>
          </a:xfrm>
        </p:grpSpPr>
        <p:sp>
          <p:nvSpPr>
            <p:cNvPr id="12" name="Shape 12"/>
            <p:cNvSpPr/>
            <p:nvPr/>
          </p:nvSpPr>
          <p:spPr>
            <a:xfrm>
              <a:off x="0" y="4419321"/>
              <a:ext cx="9144000" cy="72000"/>
            </a:xfrm>
            <a:prstGeom prst="rect">
              <a:avLst/>
            </a:prstGeom>
            <a:solidFill>
              <a:schemeClr val="lt2"/>
            </a:solidFill>
            <a:ln>
              <a:noFill/>
            </a:ln>
          </p:spPr>
          <p:txBody>
            <a:bodyPr lIns="91425" tIns="45700" rIns="91425" bIns="45700" anchor="t" anchorCtr="0">
              <a:noAutofit/>
            </a:bodyPr>
            <a:lstStyle/>
            <a:p>
              <a:endParaRPr/>
            </a:p>
          </p:txBody>
        </p:sp>
        <p:sp>
          <p:nvSpPr>
            <p:cNvPr id="13" name="Shape 13"/>
            <p:cNvSpPr/>
            <p:nvPr/>
          </p:nvSpPr>
          <p:spPr>
            <a:xfrm>
              <a:off x="0" y="3774403"/>
              <a:ext cx="9144000" cy="118500"/>
            </a:xfrm>
            <a:prstGeom prst="rect">
              <a:avLst/>
            </a:prstGeom>
            <a:solidFill>
              <a:schemeClr val="accent3"/>
            </a:solidFill>
            <a:ln>
              <a:noFill/>
            </a:ln>
          </p:spPr>
          <p:txBody>
            <a:bodyPr lIns="91425" tIns="45700" rIns="91425" bIns="45700" anchor="t" anchorCtr="0">
              <a:noAutofit/>
            </a:bodyPr>
            <a:lstStyle/>
            <a:p>
              <a:endParaRPr/>
            </a:p>
          </p:txBody>
        </p:sp>
        <p:sp>
          <p:nvSpPr>
            <p:cNvPr id="14" name="Shape 14"/>
            <p:cNvSpPr/>
            <p:nvPr/>
          </p:nvSpPr>
          <p:spPr>
            <a:xfrm>
              <a:off x="0" y="3875339"/>
              <a:ext cx="9144000" cy="116699"/>
            </a:xfrm>
            <a:prstGeom prst="rect">
              <a:avLst/>
            </a:prstGeom>
            <a:solidFill>
              <a:schemeClr val="accent4"/>
            </a:solidFill>
            <a:ln>
              <a:noFill/>
            </a:ln>
          </p:spPr>
          <p:txBody>
            <a:bodyPr lIns="91425" tIns="45700" rIns="91425" bIns="45700" anchor="t" anchorCtr="0">
              <a:noAutofit/>
            </a:bodyPr>
            <a:lstStyle/>
            <a:p>
              <a:endParaRPr/>
            </a:p>
          </p:txBody>
        </p:sp>
        <p:sp>
          <p:nvSpPr>
            <p:cNvPr id="15" name="Shape 15"/>
            <p:cNvSpPr/>
            <p:nvPr/>
          </p:nvSpPr>
          <p:spPr>
            <a:xfrm>
              <a:off x="0" y="3956051"/>
              <a:ext cx="9144000" cy="182400"/>
            </a:xfrm>
            <a:prstGeom prst="rect">
              <a:avLst/>
            </a:prstGeom>
            <a:solidFill>
              <a:schemeClr val="accent5"/>
            </a:solidFill>
            <a:ln>
              <a:noFill/>
            </a:ln>
          </p:spPr>
          <p:txBody>
            <a:bodyPr lIns="91425" tIns="45700" rIns="91425" bIns="45700" anchor="t" anchorCtr="0">
              <a:noAutofit/>
            </a:bodyPr>
            <a:lstStyle/>
            <a:p>
              <a:endParaRPr/>
            </a:p>
          </p:txBody>
        </p:sp>
        <p:sp>
          <p:nvSpPr>
            <p:cNvPr id="16" name="Shape 16"/>
            <p:cNvSpPr/>
            <p:nvPr/>
          </p:nvSpPr>
          <p:spPr>
            <a:xfrm>
              <a:off x="0" y="4186767"/>
              <a:ext cx="9144000" cy="133799"/>
            </a:xfrm>
            <a:prstGeom prst="rect">
              <a:avLst/>
            </a:prstGeom>
            <a:solidFill>
              <a:schemeClr val="accent6"/>
            </a:solidFill>
            <a:ln>
              <a:noFill/>
            </a:ln>
          </p:spPr>
          <p:txBody>
            <a:bodyPr lIns="91425" tIns="45700" rIns="91425" bIns="45700" anchor="t" anchorCtr="0">
              <a:noAutofit/>
            </a:bodyPr>
            <a:lstStyle/>
            <a:p>
              <a:endParaRPr/>
            </a:p>
          </p:txBody>
        </p:sp>
        <p:sp>
          <p:nvSpPr>
            <p:cNvPr id="17" name="Shape 17"/>
            <p:cNvSpPr/>
            <p:nvPr/>
          </p:nvSpPr>
          <p:spPr>
            <a:xfrm>
              <a:off x="0" y="4320625"/>
              <a:ext cx="9144000" cy="72000"/>
            </a:xfrm>
            <a:prstGeom prst="rect">
              <a:avLst/>
            </a:prstGeom>
            <a:solidFill>
              <a:schemeClr val="accent1"/>
            </a:solidFill>
            <a:ln>
              <a:noFill/>
            </a:ln>
          </p:spPr>
          <p:txBody>
            <a:bodyPr lIns="91425" tIns="45700" rIns="91425" bIns="45700" anchor="t" anchorCtr="0">
              <a:noAutofit/>
            </a:bodyPr>
            <a:lstStyle/>
            <a:p>
              <a:endParaRPr/>
            </a:p>
          </p:txBody>
        </p:sp>
        <p:sp>
          <p:nvSpPr>
            <p:cNvPr id="18" name="Shape 18"/>
            <p:cNvSpPr/>
            <p:nvPr/>
          </p:nvSpPr>
          <p:spPr>
            <a:xfrm>
              <a:off x="0" y="4478853"/>
              <a:ext cx="9144000" cy="61800"/>
            </a:xfrm>
            <a:prstGeom prst="rect">
              <a:avLst/>
            </a:prstGeom>
            <a:solidFill>
              <a:schemeClr val="accent3"/>
            </a:solidFill>
            <a:ln>
              <a:noFill/>
            </a:ln>
          </p:spPr>
          <p:txBody>
            <a:bodyPr lIns="91425" tIns="45700" rIns="91425" bIns="45700" anchor="t" anchorCtr="0">
              <a:noAutofit/>
            </a:bodyPr>
            <a:lstStyle/>
            <a:p>
              <a:endParaRPr/>
            </a:p>
          </p:txBody>
        </p:sp>
        <p:sp>
          <p:nvSpPr>
            <p:cNvPr id="19" name="Shape 19"/>
            <p:cNvSpPr/>
            <p:nvPr/>
          </p:nvSpPr>
          <p:spPr>
            <a:xfrm>
              <a:off x="0" y="3690482"/>
              <a:ext cx="9144000" cy="45600"/>
            </a:xfrm>
            <a:prstGeom prst="rect">
              <a:avLst/>
            </a:prstGeom>
            <a:solidFill>
              <a:srgbClr val="FFA711"/>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05978"/>
            <a:ext cx="8229600" cy="857400"/>
          </a:xfrm>
          <a:prstGeom prst="rect">
            <a:avLst/>
          </a:prstGeom>
        </p:spPr>
        <p:txBody>
          <a:bodyPr lIns="91425" tIns="91425" rIns="91425" bIns="91425" anchor="ctr" anchorCtr="0"/>
          <a:lstStyle>
            <a:lvl1pPr>
              <a:defRPr>
                <a:solidFill>
                  <a:srgbClr val="FFA711"/>
                </a:solidFill>
              </a:defRPr>
            </a:lvl1pPr>
            <a:lvl2pPr>
              <a:defRPr>
                <a:solidFill>
                  <a:srgbClr val="FFA711"/>
                </a:solidFill>
              </a:defRPr>
            </a:lvl2pPr>
            <a:lvl3pPr>
              <a:defRPr>
                <a:solidFill>
                  <a:srgbClr val="FFA711"/>
                </a:solidFill>
              </a:defRPr>
            </a:lvl3pPr>
            <a:lvl4pPr>
              <a:defRPr>
                <a:solidFill>
                  <a:srgbClr val="FFA711"/>
                </a:solidFill>
              </a:defRPr>
            </a:lvl4pPr>
            <a:lvl5pPr>
              <a:defRPr>
                <a:solidFill>
                  <a:srgbClr val="FFA711"/>
                </a:solidFill>
              </a:defRPr>
            </a:lvl5pPr>
            <a:lvl6pPr>
              <a:defRPr>
                <a:solidFill>
                  <a:srgbClr val="FFA711"/>
                </a:solidFill>
              </a:defRPr>
            </a:lvl6pPr>
            <a:lvl7pPr>
              <a:defRPr>
                <a:solidFill>
                  <a:srgbClr val="FFA711"/>
                </a:solidFill>
              </a:defRPr>
            </a:lvl7pPr>
            <a:lvl8pPr>
              <a:defRPr>
                <a:solidFill>
                  <a:srgbClr val="FFA711"/>
                </a:solidFill>
              </a:defRPr>
            </a:lvl8pPr>
            <a:lvl9pPr>
              <a:defRPr>
                <a:solidFill>
                  <a:srgbClr val="FFA711"/>
                </a:solidFill>
              </a:defRPr>
            </a:lvl9pPr>
          </a:lstStyle>
          <a:p>
            <a:endParaRPr/>
          </a:p>
        </p:txBody>
      </p:sp>
      <p:sp>
        <p:nvSpPr>
          <p:cNvPr id="22" name="Shape 22"/>
          <p:cNvSpPr txBox="1">
            <a:spLocks noGrp="1"/>
          </p:cNvSpPr>
          <p:nvPr>
            <p:ph type="body" idx="1"/>
          </p:nvPr>
        </p:nvSpPr>
        <p:spPr>
          <a:xfrm>
            <a:off x="457200" y="1200150"/>
            <a:ext cx="8229600" cy="32669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grpSp>
        <p:nvGrpSpPr>
          <p:cNvPr id="23" name="Shape 23"/>
          <p:cNvGrpSpPr/>
          <p:nvPr/>
        </p:nvGrpSpPr>
        <p:grpSpPr>
          <a:xfrm>
            <a:off x="0" y="4559110"/>
            <a:ext cx="9144000" cy="584536"/>
            <a:chOff x="0" y="3690482"/>
            <a:chExt cx="9144000" cy="301556"/>
          </a:xfrm>
        </p:grpSpPr>
        <p:sp>
          <p:nvSpPr>
            <p:cNvPr id="24" name="Shape 24"/>
            <p:cNvSpPr/>
            <p:nvPr/>
          </p:nvSpPr>
          <p:spPr>
            <a:xfrm>
              <a:off x="0" y="3774403"/>
              <a:ext cx="9144000" cy="118500"/>
            </a:xfrm>
            <a:prstGeom prst="rect">
              <a:avLst/>
            </a:prstGeom>
            <a:solidFill>
              <a:schemeClr val="accent1"/>
            </a:solidFill>
            <a:ln>
              <a:noFill/>
            </a:ln>
          </p:spPr>
          <p:txBody>
            <a:bodyPr lIns="91425" tIns="45700" rIns="91425" bIns="45700" anchor="t" anchorCtr="0">
              <a:noAutofit/>
            </a:bodyPr>
            <a:lstStyle/>
            <a:p>
              <a:endParaRPr/>
            </a:p>
          </p:txBody>
        </p:sp>
        <p:sp>
          <p:nvSpPr>
            <p:cNvPr id="25" name="Shape 25"/>
            <p:cNvSpPr/>
            <p:nvPr/>
          </p:nvSpPr>
          <p:spPr>
            <a:xfrm>
              <a:off x="0" y="3875339"/>
              <a:ext cx="9144000" cy="116699"/>
            </a:xfrm>
            <a:prstGeom prst="rect">
              <a:avLst/>
            </a:prstGeom>
            <a:solidFill>
              <a:schemeClr val="lt2"/>
            </a:solidFill>
            <a:ln>
              <a:noFill/>
            </a:ln>
          </p:spPr>
          <p:txBody>
            <a:bodyPr lIns="91425" tIns="45700" rIns="91425" bIns="45700" anchor="t" anchorCtr="0">
              <a:noAutofit/>
            </a:bodyPr>
            <a:lstStyle/>
            <a:p>
              <a:endParaRPr/>
            </a:p>
          </p:txBody>
        </p:sp>
        <p:sp>
          <p:nvSpPr>
            <p:cNvPr id="26" name="Shape 26"/>
            <p:cNvSpPr/>
            <p:nvPr/>
          </p:nvSpPr>
          <p:spPr>
            <a:xfrm>
              <a:off x="0" y="3690482"/>
              <a:ext cx="9144000" cy="45600"/>
            </a:xfrm>
            <a:prstGeom prst="rect">
              <a:avLst/>
            </a:prstGeom>
            <a:solidFill>
              <a:srgbClr val="FF6428"/>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57200" y="205978"/>
            <a:ext cx="8229600" cy="857400"/>
          </a:xfrm>
          <a:prstGeom prst="rect">
            <a:avLst/>
          </a:prstGeom>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9" name="Shape 29"/>
          <p:cNvSpPr txBox="1">
            <a:spLocks noGrp="1"/>
          </p:cNvSpPr>
          <p:nvPr>
            <p:ph type="body" idx="1"/>
          </p:nvPr>
        </p:nvSpPr>
        <p:spPr>
          <a:xfrm>
            <a:off x="457200" y="1200150"/>
            <a:ext cx="4038599" cy="3266999"/>
          </a:xfrm>
          <a:prstGeom prst="rect">
            <a:avLst/>
          </a:prstGeom>
        </p:spPr>
        <p:txBody>
          <a:bodyPr lIns="91425" tIns="91425" rIns="91425" b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endParaRPr/>
          </a:p>
        </p:txBody>
      </p:sp>
      <p:sp>
        <p:nvSpPr>
          <p:cNvPr id="30" name="Shape 30"/>
          <p:cNvSpPr txBox="1">
            <a:spLocks noGrp="1"/>
          </p:cNvSpPr>
          <p:nvPr>
            <p:ph type="body" idx="2"/>
          </p:nvPr>
        </p:nvSpPr>
        <p:spPr>
          <a:xfrm>
            <a:off x="4648200" y="1200150"/>
            <a:ext cx="4038599" cy="3266999"/>
          </a:xfrm>
          <a:prstGeom prst="rect">
            <a:avLst/>
          </a:prstGeom>
        </p:spPr>
        <p:txBody>
          <a:bodyPr lIns="91425" tIns="91425" rIns="91425" bIns="91425" anchor="t" anchorCtr="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endParaRPr/>
          </a:p>
        </p:txBody>
      </p:sp>
      <p:grpSp>
        <p:nvGrpSpPr>
          <p:cNvPr id="31" name="Shape 31"/>
          <p:cNvGrpSpPr/>
          <p:nvPr/>
        </p:nvGrpSpPr>
        <p:grpSpPr>
          <a:xfrm>
            <a:off x="0" y="4559110"/>
            <a:ext cx="9144000" cy="584536"/>
            <a:chOff x="0" y="3690482"/>
            <a:chExt cx="9144000" cy="301556"/>
          </a:xfrm>
        </p:grpSpPr>
        <p:sp>
          <p:nvSpPr>
            <p:cNvPr id="32" name="Shape 32"/>
            <p:cNvSpPr/>
            <p:nvPr/>
          </p:nvSpPr>
          <p:spPr>
            <a:xfrm>
              <a:off x="0" y="3774403"/>
              <a:ext cx="9144000" cy="118500"/>
            </a:xfrm>
            <a:prstGeom prst="rect">
              <a:avLst/>
            </a:prstGeom>
            <a:solidFill>
              <a:schemeClr val="accent3"/>
            </a:solidFill>
            <a:ln>
              <a:noFill/>
            </a:ln>
          </p:spPr>
          <p:txBody>
            <a:bodyPr lIns="91425" tIns="45700" rIns="91425" bIns="45700" anchor="t" anchorCtr="0">
              <a:noAutofit/>
            </a:bodyPr>
            <a:lstStyle/>
            <a:p>
              <a:endParaRPr/>
            </a:p>
          </p:txBody>
        </p:sp>
        <p:sp>
          <p:nvSpPr>
            <p:cNvPr id="33" name="Shape 33"/>
            <p:cNvSpPr/>
            <p:nvPr/>
          </p:nvSpPr>
          <p:spPr>
            <a:xfrm>
              <a:off x="0" y="3875339"/>
              <a:ext cx="9144000" cy="116699"/>
            </a:xfrm>
            <a:prstGeom prst="rect">
              <a:avLst/>
            </a:prstGeom>
            <a:solidFill>
              <a:srgbClr val="E9E0C9"/>
            </a:solidFill>
            <a:ln>
              <a:noFill/>
            </a:ln>
          </p:spPr>
          <p:txBody>
            <a:bodyPr lIns="91425" tIns="45700" rIns="91425" bIns="45700" anchor="t" anchorCtr="0">
              <a:noAutofit/>
            </a:bodyPr>
            <a:lstStyle/>
            <a:p>
              <a:endParaRPr/>
            </a:p>
          </p:txBody>
        </p:sp>
        <p:sp>
          <p:nvSpPr>
            <p:cNvPr id="34" name="Shape 34"/>
            <p:cNvSpPr/>
            <p:nvPr/>
          </p:nvSpPr>
          <p:spPr>
            <a:xfrm>
              <a:off x="0" y="3690482"/>
              <a:ext cx="9144000" cy="45600"/>
            </a:xfrm>
            <a:prstGeom prst="rect">
              <a:avLst/>
            </a:prstGeom>
            <a:solidFill>
              <a:srgbClr val="FFA711"/>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05978"/>
            <a:ext cx="8229600" cy="857400"/>
          </a:xfrm>
          <a:prstGeom prst="rect">
            <a:avLst/>
          </a:prstGeom>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grpSp>
        <p:nvGrpSpPr>
          <p:cNvPr id="37" name="Shape 37"/>
          <p:cNvGrpSpPr/>
          <p:nvPr/>
        </p:nvGrpSpPr>
        <p:grpSpPr>
          <a:xfrm>
            <a:off x="0" y="4559110"/>
            <a:ext cx="9144000" cy="584536"/>
            <a:chOff x="0" y="3690482"/>
            <a:chExt cx="9144000" cy="301556"/>
          </a:xfrm>
        </p:grpSpPr>
        <p:sp>
          <p:nvSpPr>
            <p:cNvPr id="38" name="Shape 38"/>
            <p:cNvSpPr/>
            <p:nvPr/>
          </p:nvSpPr>
          <p:spPr>
            <a:xfrm>
              <a:off x="0" y="3774403"/>
              <a:ext cx="9144000" cy="118500"/>
            </a:xfrm>
            <a:prstGeom prst="rect">
              <a:avLst/>
            </a:prstGeom>
            <a:solidFill>
              <a:schemeClr val="accent4"/>
            </a:solidFill>
            <a:ln>
              <a:noFill/>
            </a:ln>
          </p:spPr>
          <p:txBody>
            <a:bodyPr lIns="91425" tIns="45700" rIns="91425" bIns="45700" anchor="t" anchorCtr="0">
              <a:noAutofit/>
            </a:bodyPr>
            <a:lstStyle/>
            <a:p>
              <a:endParaRPr/>
            </a:p>
          </p:txBody>
        </p:sp>
        <p:sp>
          <p:nvSpPr>
            <p:cNvPr id="39" name="Shape 39"/>
            <p:cNvSpPr/>
            <p:nvPr/>
          </p:nvSpPr>
          <p:spPr>
            <a:xfrm>
              <a:off x="0" y="3875339"/>
              <a:ext cx="9144000" cy="116699"/>
            </a:xfrm>
            <a:prstGeom prst="rect">
              <a:avLst/>
            </a:prstGeom>
            <a:solidFill>
              <a:srgbClr val="E9E0C9"/>
            </a:solidFill>
            <a:ln>
              <a:noFill/>
            </a:ln>
          </p:spPr>
          <p:txBody>
            <a:bodyPr lIns="91425" tIns="45700" rIns="91425" bIns="45700" anchor="t" anchorCtr="0">
              <a:noAutofit/>
            </a:bodyPr>
            <a:lstStyle/>
            <a:p>
              <a:endParaRPr/>
            </a:p>
          </p:txBody>
        </p:sp>
        <p:sp>
          <p:nvSpPr>
            <p:cNvPr id="40" name="Shape 40"/>
            <p:cNvSpPr/>
            <p:nvPr/>
          </p:nvSpPr>
          <p:spPr>
            <a:xfrm>
              <a:off x="0" y="3690482"/>
              <a:ext cx="9144000" cy="45600"/>
            </a:xfrm>
            <a:prstGeom prst="rect">
              <a:avLst/>
            </a:prstGeom>
            <a:solidFill>
              <a:schemeClr val="accent1"/>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1792288" y="4025503"/>
            <a:ext cx="5486399" cy="471899"/>
          </a:xfrm>
          <a:prstGeom prst="rect">
            <a:avLst/>
          </a:prstGeom>
        </p:spPr>
        <p:txBody>
          <a:bodyPr lIns="91425" tIns="91425" rIns="91425" bIns="91425" anchor="t" anchorCtr="0"/>
          <a:lstStyle>
            <a:lvl1pPr marL="0" indent="88900" algn="ctr">
              <a:buClr>
                <a:srgbClr val="FFA711"/>
              </a:buClr>
              <a:buSzPct val="100000"/>
              <a:buNone/>
              <a:defRPr sz="1400">
                <a:solidFill>
                  <a:srgbClr val="FFA711"/>
                </a:solidFill>
              </a:defRPr>
            </a:lvl1pPr>
          </a:lstStyle>
          <a:p>
            <a:endParaRPr/>
          </a:p>
        </p:txBody>
      </p:sp>
      <p:grpSp>
        <p:nvGrpSpPr>
          <p:cNvPr id="43" name="Shape 43"/>
          <p:cNvGrpSpPr/>
          <p:nvPr/>
        </p:nvGrpSpPr>
        <p:grpSpPr>
          <a:xfrm>
            <a:off x="0" y="4559110"/>
            <a:ext cx="9144000" cy="584536"/>
            <a:chOff x="0" y="3690482"/>
            <a:chExt cx="9144000" cy="301556"/>
          </a:xfrm>
        </p:grpSpPr>
        <p:sp>
          <p:nvSpPr>
            <p:cNvPr id="44" name="Shape 44"/>
            <p:cNvSpPr/>
            <p:nvPr/>
          </p:nvSpPr>
          <p:spPr>
            <a:xfrm>
              <a:off x="0" y="3774403"/>
              <a:ext cx="9144000" cy="118500"/>
            </a:xfrm>
            <a:prstGeom prst="rect">
              <a:avLst/>
            </a:prstGeom>
            <a:solidFill>
              <a:schemeClr val="accent1"/>
            </a:solidFill>
            <a:ln>
              <a:noFill/>
            </a:ln>
          </p:spPr>
          <p:txBody>
            <a:bodyPr lIns="91425" tIns="45700" rIns="91425" bIns="45700" anchor="t" anchorCtr="0">
              <a:noAutofit/>
            </a:bodyPr>
            <a:lstStyle/>
            <a:p>
              <a:endParaRPr/>
            </a:p>
          </p:txBody>
        </p:sp>
        <p:sp>
          <p:nvSpPr>
            <p:cNvPr id="45" name="Shape 45"/>
            <p:cNvSpPr/>
            <p:nvPr/>
          </p:nvSpPr>
          <p:spPr>
            <a:xfrm>
              <a:off x="0" y="3875339"/>
              <a:ext cx="9144000" cy="116699"/>
            </a:xfrm>
            <a:prstGeom prst="rect">
              <a:avLst/>
            </a:prstGeom>
            <a:solidFill>
              <a:schemeClr val="lt2"/>
            </a:solidFill>
            <a:ln>
              <a:noFill/>
            </a:ln>
          </p:spPr>
          <p:txBody>
            <a:bodyPr lIns="91425" tIns="45700" rIns="91425" bIns="45700" anchor="t" anchorCtr="0">
              <a:noAutofit/>
            </a:bodyPr>
            <a:lstStyle/>
            <a:p>
              <a:endParaRPr/>
            </a:p>
          </p:txBody>
        </p:sp>
        <p:sp>
          <p:nvSpPr>
            <p:cNvPr id="46" name="Shape 46"/>
            <p:cNvSpPr/>
            <p:nvPr/>
          </p:nvSpPr>
          <p:spPr>
            <a:xfrm>
              <a:off x="0" y="3690482"/>
              <a:ext cx="9144000" cy="45600"/>
            </a:xfrm>
            <a:prstGeom prst="rect">
              <a:avLst/>
            </a:prstGeom>
            <a:solidFill>
              <a:srgbClr val="FF6428"/>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7"/>
        <p:cNvGrpSpPr/>
        <p:nvPr/>
      </p:nvGrpSpPr>
      <p:grpSpPr>
        <a:xfrm>
          <a:off x="0" y="0"/>
          <a:ext cx="0" cy="0"/>
          <a:chOff x="0" y="0"/>
          <a:chExt cx="0" cy="0"/>
        </a:xfrm>
      </p:grpSpPr>
      <p:grpSp>
        <p:nvGrpSpPr>
          <p:cNvPr id="48" name="Shape 48"/>
          <p:cNvGrpSpPr/>
          <p:nvPr/>
        </p:nvGrpSpPr>
        <p:grpSpPr>
          <a:xfrm>
            <a:off x="0" y="3461599"/>
            <a:ext cx="9144000" cy="1647971"/>
            <a:chOff x="0" y="3690482"/>
            <a:chExt cx="9144000" cy="850171"/>
          </a:xfrm>
        </p:grpSpPr>
        <p:sp>
          <p:nvSpPr>
            <p:cNvPr id="49" name="Shape 49"/>
            <p:cNvSpPr/>
            <p:nvPr/>
          </p:nvSpPr>
          <p:spPr>
            <a:xfrm>
              <a:off x="0" y="4419321"/>
              <a:ext cx="9144000" cy="72000"/>
            </a:xfrm>
            <a:prstGeom prst="rect">
              <a:avLst/>
            </a:prstGeom>
            <a:solidFill>
              <a:schemeClr val="lt2"/>
            </a:solidFill>
            <a:ln>
              <a:noFill/>
            </a:ln>
          </p:spPr>
          <p:txBody>
            <a:bodyPr lIns="91425" tIns="45700" rIns="91425" bIns="45700" anchor="t" anchorCtr="0">
              <a:noAutofit/>
            </a:bodyPr>
            <a:lstStyle/>
            <a:p>
              <a:endParaRPr/>
            </a:p>
          </p:txBody>
        </p:sp>
        <p:sp>
          <p:nvSpPr>
            <p:cNvPr id="50" name="Shape 50"/>
            <p:cNvSpPr/>
            <p:nvPr/>
          </p:nvSpPr>
          <p:spPr>
            <a:xfrm>
              <a:off x="0" y="3774403"/>
              <a:ext cx="9144000" cy="118500"/>
            </a:xfrm>
            <a:prstGeom prst="rect">
              <a:avLst/>
            </a:prstGeom>
            <a:solidFill>
              <a:schemeClr val="accent3"/>
            </a:solidFill>
            <a:ln>
              <a:noFill/>
            </a:ln>
          </p:spPr>
          <p:txBody>
            <a:bodyPr lIns="91425" tIns="45700" rIns="91425" bIns="45700" anchor="t" anchorCtr="0">
              <a:noAutofit/>
            </a:bodyPr>
            <a:lstStyle/>
            <a:p>
              <a:endParaRPr/>
            </a:p>
          </p:txBody>
        </p:sp>
        <p:sp>
          <p:nvSpPr>
            <p:cNvPr id="51" name="Shape 51"/>
            <p:cNvSpPr/>
            <p:nvPr/>
          </p:nvSpPr>
          <p:spPr>
            <a:xfrm>
              <a:off x="0" y="3875339"/>
              <a:ext cx="9144000" cy="116699"/>
            </a:xfrm>
            <a:prstGeom prst="rect">
              <a:avLst/>
            </a:prstGeom>
            <a:solidFill>
              <a:schemeClr val="accent4"/>
            </a:solidFill>
            <a:ln>
              <a:noFill/>
            </a:ln>
          </p:spPr>
          <p:txBody>
            <a:bodyPr lIns="91425" tIns="45700" rIns="91425" bIns="45700" anchor="t" anchorCtr="0">
              <a:noAutofit/>
            </a:bodyPr>
            <a:lstStyle/>
            <a:p>
              <a:endParaRPr/>
            </a:p>
          </p:txBody>
        </p:sp>
        <p:sp>
          <p:nvSpPr>
            <p:cNvPr id="52" name="Shape 52"/>
            <p:cNvSpPr/>
            <p:nvPr/>
          </p:nvSpPr>
          <p:spPr>
            <a:xfrm>
              <a:off x="0" y="3956051"/>
              <a:ext cx="9144000" cy="182400"/>
            </a:xfrm>
            <a:prstGeom prst="rect">
              <a:avLst/>
            </a:prstGeom>
            <a:solidFill>
              <a:schemeClr val="accent5"/>
            </a:solidFill>
            <a:ln>
              <a:noFill/>
            </a:ln>
          </p:spPr>
          <p:txBody>
            <a:bodyPr lIns="91425" tIns="45700" rIns="91425" bIns="45700" anchor="t" anchorCtr="0">
              <a:noAutofit/>
            </a:bodyPr>
            <a:lstStyle/>
            <a:p>
              <a:endParaRPr/>
            </a:p>
          </p:txBody>
        </p:sp>
        <p:sp>
          <p:nvSpPr>
            <p:cNvPr id="53" name="Shape 53"/>
            <p:cNvSpPr/>
            <p:nvPr/>
          </p:nvSpPr>
          <p:spPr>
            <a:xfrm>
              <a:off x="0" y="4186767"/>
              <a:ext cx="9144000" cy="133799"/>
            </a:xfrm>
            <a:prstGeom prst="rect">
              <a:avLst/>
            </a:prstGeom>
            <a:solidFill>
              <a:schemeClr val="accent6"/>
            </a:solidFill>
            <a:ln>
              <a:noFill/>
            </a:ln>
          </p:spPr>
          <p:txBody>
            <a:bodyPr lIns="91425" tIns="45700" rIns="91425" bIns="45700" anchor="t" anchorCtr="0">
              <a:noAutofit/>
            </a:bodyPr>
            <a:lstStyle/>
            <a:p>
              <a:endParaRPr/>
            </a:p>
          </p:txBody>
        </p:sp>
        <p:sp>
          <p:nvSpPr>
            <p:cNvPr id="54" name="Shape 54"/>
            <p:cNvSpPr/>
            <p:nvPr/>
          </p:nvSpPr>
          <p:spPr>
            <a:xfrm>
              <a:off x="0" y="4320625"/>
              <a:ext cx="9144000" cy="72000"/>
            </a:xfrm>
            <a:prstGeom prst="rect">
              <a:avLst/>
            </a:prstGeom>
            <a:solidFill>
              <a:schemeClr val="accent1"/>
            </a:solidFill>
            <a:ln>
              <a:noFill/>
            </a:ln>
          </p:spPr>
          <p:txBody>
            <a:bodyPr lIns="91425" tIns="45700" rIns="91425" bIns="45700" anchor="t" anchorCtr="0">
              <a:noAutofit/>
            </a:bodyPr>
            <a:lstStyle/>
            <a:p>
              <a:endParaRPr/>
            </a:p>
          </p:txBody>
        </p:sp>
        <p:sp>
          <p:nvSpPr>
            <p:cNvPr id="55" name="Shape 55"/>
            <p:cNvSpPr/>
            <p:nvPr/>
          </p:nvSpPr>
          <p:spPr>
            <a:xfrm>
              <a:off x="0" y="4478853"/>
              <a:ext cx="9144000" cy="61800"/>
            </a:xfrm>
            <a:prstGeom prst="rect">
              <a:avLst/>
            </a:prstGeom>
            <a:solidFill>
              <a:schemeClr val="accent3"/>
            </a:solidFill>
            <a:ln>
              <a:noFill/>
            </a:ln>
          </p:spPr>
          <p:txBody>
            <a:bodyPr lIns="91425" tIns="45700" rIns="91425" bIns="45700" anchor="t" anchorCtr="0">
              <a:noAutofit/>
            </a:bodyPr>
            <a:lstStyle/>
            <a:p>
              <a:endParaRPr/>
            </a:p>
          </p:txBody>
        </p:sp>
        <p:sp>
          <p:nvSpPr>
            <p:cNvPr id="56" name="Shape 56"/>
            <p:cNvSpPr/>
            <p:nvPr/>
          </p:nvSpPr>
          <p:spPr>
            <a:xfrm>
              <a:off x="0" y="3690482"/>
              <a:ext cx="9144000" cy="45600"/>
            </a:xfrm>
            <a:prstGeom prst="rect">
              <a:avLst/>
            </a:prstGeom>
            <a:solidFill>
              <a:srgbClr val="FFA711"/>
            </a:solidFill>
            <a:ln>
              <a:noFill/>
            </a:ln>
          </p:spPr>
          <p:txBody>
            <a:bodyPr lIns="91425" tIns="45700" rIns="91425" bIns="45700" anchor="t" anchorCtr="0">
              <a:noAutofit/>
            </a:bodyPr>
            <a:lstStyle/>
            <a:p>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E0F23"/>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p:spPr>
        <p:txBody>
          <a:bodyPr lIns="91425" tIns="91425" rIns="91425" bIns="91425" anchor="ctr" anchorCtr="0"/>
          <a:lstStyle>
            <a:lvl1pPr marL="0" indent="279400">
              <a:buClr>
                <a:schemeClr val="accent2"/>
              </a:buClr>
              <a:buSzPct val="100000"/>
              <a:buFont typeface="Georgia"/>
              <a:buNone/>
              <a:defRPr sz="4400">
                <a:solidFill>
                  <a:schemeClr val="accent2"/>
                </a:solidFill>
                <a:latin typeface="Georgia"/>
                <a:ea typeface="Georgia"/>
                <a:cs typeface="Georgia"/>
                <a:sym typeface="Georgia"/>
              </a:defRPr>
            </a:lvl1pPr>
            <a:lvl2pPr marL="0" indent="279400">
              <a:buClr>
                <a:schemeClr val="accent2"/>
              </a:buClr>
              <a:buSzPct val="100000"/>
              <a:buFont typeface="Georgia"/>
              <a:buNone/>
              <a:defRPr sz="4400">
                <a:solidFill>
                  <a:schemeClr val="accent2"/>
                </a:solidFill>
                <a:latin typeface="Georgia"/>
                <a:ea typeface="Georgia"/>
                <a:cs typeface="Georgia"/>
                <a:sym typeface="Georgia"/>
              </a:defRPr>
            </a:lvl2pPr>
            <a:lvl3pPr marL="0" indent="279400">
              <a:buClr>
                <a:schemeClr val="accent2"/>
              </a:buClr>
              <a:buSzPct val="100000"/>
              <a:buFont typeface="Georgia"/>
              <a:buNone/>
              <a:defRPr sz="4400">
                <a:solidFill>
                  <a:schemeClr val="accent2"/>
                </a:solidFill>
                <a:latin typeface="Georgia"/>
                <a:ea typeface="Georgia"/>
                <a:cs typeface="Georgia"/>
                <a:sym typeface="Georgia"/>
              </a:defRPr>
            </a:lvl3pPr>
            <a:lvl4pPr marL="0" indent="279400">
              <a:buClr>
                <a:schemeClr val="accent2"/>
              </a:buClr>
              <a:buSzPct val="100000"/>
              <a:buFont typeface="Georgia"/>
              <a:buNone/>
              <a:defRPr sz="4400">
                <a:solidFill>
                  <a:schemeClr val="accent2"/>
                </a:solidFill>
                <a:latin typeface="Georgia"/>
                <a:ea typeface="Georgia"/>
                <a:cs typeface="Georgia"/>
                <a:sym typeface="Georgia"/>
              </a:defRPr>
            </a:lvl4pPr>
            <a:lvl5pPr marL="0" indent="279400">
              <a:buClr>
                <a:schemeClr val="accent2"/>
              </a:buClr>
              <a:buSzPct val="100000"/>
              <a:buFont typeface="Georgia"/>
              <a:buNone/>
              <a:defRPr sz="4400">
                <a:solidFill>
                  <a:schemeClr val="accent2"/>
                </a:solidFill>
                <a:latin typeface="Georgia"/>
                <a:ea typeface="Georgia"/>
                <a:cs typeface="Georgia"/>
                <a:sym typeface="Georgia"/>
              </a:defRPr>
            </a:lvl5pPr>
            <a:lvl6pPr marL="0" indent="279400">
              <a:buClr>
                <a:schemeClr val="accent2"/>
              </a:buClr>
              <a:buSzPct val="100000"/>
              <a:buFont typeface="Georgia"/>
              <a:buNone/>
              <a:defRPr sz="4400">
                <a:solidFill>
                  <a:schemeClr val="accent2"/>
                </a:solidFill>
                <a:latin typeface="Georgia"/>
                <a:ea typeface="Georgia"/>
                <a:cs typeface="Georgia"/>
                <a:sym typeface="Georgia"/>
              </a:defRPr>
            </a:lvl6pPr>
            <a:lvl7pPr marL="0" indent="279400">
              <a:buClr>
                <a:schemeClr val="accent2"/>
              </a:buClr>
              <a:buSzPct val="100000"/>
              <a:buFont typeface="Georgia"/>
              <a:buNone/>
              <a:defRPr sz="4400">
                <a:solidFill>
                  <a:schemeClr val="accent2"/>
                </a:solidFill>
                <a:latin typeface="Georgia"/>
                <a:ea typeface="Georgia"/>
                <a:cs typeface="Georgia"/>
                <a:sym typeface="Georgia"/>
              </a:defRPr>
            </a:lvl7pPr>
            <a:lvl8pPr marL="0" indent="279400">
              <a:buClr>
                <a:schemeClr val="accent2"/>
              </a:buClr>
              <a:buSzPct val="100000"/>
              <a:buFont typeface="Georgia"/>
              <a:buNone/>
              <a:defRPr sz="4400">
                <a:solidFill>
                  <a:schemeClr val="accent2"/>
                </a:solidFill>
                <a:latin typeface="Georgia"/>
                <a:ea typeface="Georgia"/>
                <a:cs typeface="Georgia"/>
                <a:sym typeface="Georgia"/>
              </a:defRPr>
            </a:lvl8pPr>
            <a:lvl9pPr marL="0" indent="279400">
              <a:buClr>
                <a:schemeClr val="accent2"/>
              </a:buClr>
              <a:buSzPct val="100000"/>
              <a:buFont typeface="Georgia"/>
              <a:buNone/>
              <a:defRPr sz="4400">
                <a:solidFill>
                  <a:schemeClr val="accent2"/>
                </a:solidFill>
                <a:latin typeface="Georgia"/>
                <a:ea typeface="Georgia"/>
                <a:cs typeface="Georgia"/>
                <a:sym typeface="Georgia"/>
              </a:defRPr>
            </a:lvl9pPr>
          </a:lstStyle>
          <a:p>
            <a:endParaRPr/>
          </a:p>
        </p:txBody>
      </p:sp>
      <p:sp>
        <p:nvSpPr>
          <p:cNvPr id="6" name="Shape 6"/>
          <p:cNvSpPr txBox="1">
            <a:spLocks noGrp="1"/>
          </p:cNvSpPr>
          <p:nvPr>
            <p:ph type="body" idx="1"/>
          </p:nvPr>
        </p:nvSpPr>
        <p:spPr>
          <a:xfrm>
            <a:off x="457200" y="1200150"/>
            <a:ext cx="8229600" cy="3394500"/>
          </a:xfrm>
          <a:prstGeom prst="rect">
            <a:avLst/>
          </a:prstGeom>
        </p:spPr>
        <p:txBody>
          <a:bodyPr lIns="91425" tIns="91425" rIns="91425" bIns="91425" anchor="t" anchorCtr="0"/>
          <a:lstStyle>
            <a:lvl1pPr marL="342900" indent="-139700">
              <a:buClr>
                <a:schemeClr val="lt2"/>
              </a:buClr>
              <a:buSzPct val="100000"/>
              <a:buFont typeface="Georgia"/>
              <a:defRPr sz="3200">
                <a:solidFill>
                  <a:schemeClr val="lt2"/>
                </a:solidFill>
                <a:latin typeface="Georgia"/>
                <a:ea typeface="Georgia"/>
                <a:cs typeface="Georgia"/>
                <a:sym typeface="Georgia"/>
              </a:defRPr>
            </a:lvl1pPr>
            <a:lvl2pPr marL="742950" indent="-107950">
              <a:spcBef>
                <a:spcPts val="560"/>
              </a:spcBef>
              <a:buClr>
                <a:schemeClr val="lt2"/>
              </a:buClr>
              <a:buSzPct val="100000"/>
              <a:buFont typeface="Georgia"/>
              <a:defRPr sz="2800">
                <a:solidFill>
                  <a:schemeClr val="lt2"/>
                </a:solidFill>
                <a:latin typeface="Georgia"/>
                <a:ea typeface="Georgia"/>
                <a:cs typeface="Georgia"/>
                <a:sym typeface="Georgia"/>
              </a:defRPr>
            </a:lvl2pPr>
            <a:lvl3pPr marL="1143000" indent="-76200">
              <a:spcBef>
                <a:spcPts val="480"/>
              </a:spcBef>
              <a:buClr>
                <a:schemeClr val="lt2"/>
              </a:buClr>
              <a:buSzPct val="100000"/>
              <a:buFont typeface="Georgia"/>
              <a:defRPr sz="2400">
                <a:solidFill>
                  <a:schemeClr val="lt2"/>
                </a:solidFill>
                <a:latin typeface="Georgia"/>
                <a:ea typeface="Georgia"/>
                <a:cs typeface="Georgia"/>
                <a:sym typeface="Georgia"/>
              </a:defRPr>
            </a:lvl3pPr>
            <a:lvl4pPr marL="1600200" indent="-101600">
              <a:spcBef>
                <a:spcPts val="400"/>
              </a:spcBef>
              <a:buClr>
                <a:schemeClr val="lt2"/>
              </a:buClr>
              <a:buSzPct val="100000"/>
              <a:buFont typeface="Georgia"/>
              <a:defRPr sz="2000">
                <a:solidFill>
                  <a:schemeClr val="lt2"/>
                </a:solidFill>
                <a:latin typeface="Georgia"/>
                <a:ea typeface="Georgia"/>
                <a:cs typeface="Georgia"/>
                <a:sym typeface="Georgia"/>
              </a:defRPr>
            </a:lvl4pPr>
            <a:lvl5pPr marL="2057400" indent="-101600">
              <a:spcBef>
                <a:spcPts val="400"/>
              </a:spcBef>
              <a:buClr>
                <a:schemeClr val="lt2"/>
              </a:buClr>
              <a:buSzPct val="100000"/>
              <a:buFont typeface="Georgia"/>
              <a:defRPr sz="2000">
                <a:solidFill>
                  <a:schemeClr val="lt2"/>
                </a:solidFill>
                <a:latin typeface="Georgia"/>
                <a:ea typeface="Georgia"/>
                <a:cs typeface="Georgia"/>
                <a:sym typeface="Georgia"/>
              </a:defRPr>
            </a:lvl5pPr>
            <a:lvl6pPr marL="2514600" indent="-101600">
              <a:spcBef>
                <a:spcPts val="400"/>
              </a:spcBef>
              <a:buClr>
                <a:schemeClr val="lt2"/>
              </a:buClr>
              <a:buSzPct val="100000"/>
              <a:buFont typeface="Georgia"/>
              <a:defRPr sz="2000">
                <a:solidFill>
                  <a:schemeClr val="lt2"/>
                </a:solidFill>
                <a:latin typeface="Georgia"/>
                <a:ea typeface="Georgia"/>
                <a:cs typeface="Georgia"/>
                <a:sym typeface="Georgia"/>
              </a:defRPr>
            </a:lvl6pPr>
            <a:lvl7pPr marL="2971800" indent="-101600">
              <a:spcBef>
                <a:spcPts val="400"/>
              </a:spcBef>
              <a:buClr>
                <a:schemeClr val="lt2"/>
              </a:buClr>
              <a:buSzPct val="100000"/>
              <a:buFont typeface="Georgia"/>
              <a:defRPr sz="2000">
                <a:solidFill>
                  <a:schemeClr val="lt2"/>
                </a:solidFill>
                <a:latin typeface="Georgia"/>
                <a:ea typeface="Georgia"/>
                <a:cs typeface="Georgia"/>
                <a:sym typeface="Georgia"/>
              </a:defRPr>
            </a:lvl7pPr>
            <a:lvl8pPr marL="3429000" indent="-101600">
              <a:spcBef>
                <a:spcPts val="400"/>
              </a:spcBef>
              <a:buClr>
                <a:schemeClr val="lt2"/>
              </a:buClr>
              <a:buSzPct val="100000"/>
              <a:buFont typeface="Georgia"/>
              <a:defRPr sz="2000">
                <a:solidFill>
                  <a:schemeClr val="lt2"/>
                </a:solidFill>
                <a:latin typeface="Georgia"/>
                <a:ea typeface="Georgia"/>
                <a:cs typeface="Georgia"/>
                <a:sym typeface="Georgia"/>
              </a:defRPr>
            </a:lvl8pPr>
            <a:lvl9pPr marL="3886200" indent="-101600">
              <a:spcBef>
                <a:spcPts val="400"/>
              </a:spcBef>
              <a:buClr>
                <a:schemeClr val="lt2"/>
              </a:buClr>
              <a:buSzPct val="100000"/>
              <a:buFont typeface="Georgia"/>
              <a:defRPr sz="2000">
                <a:solidFill>
                  <a:schemeClr val="lt2"/>
                </a:solidFill>
                <a:latin typeface="Georgia"/>
                <a:ea typeface="Georgia"/>
                <a:cs typeface="Georgia"/>
                <a:sym typeface="Georgia"/>
              </a:defRPr>
            </a:lvl9pPr>
          </a:lstStyle>
          <a:p>
            <a:endParaRPr/>
          </a:p>
        </p:txBody>
      </p:sp>
      <p:sp>
        <p:nvSpPr>
          <p:cNvPr id="7" name="Shape 7"/>
          <p:cNvSpPr/>
          <p:nvPr/>
        </p:nvSpPr>
        <p:spPr>
          <a:xfrm>
            <a:off x="0" y="990"/>
            <a:ext cx="9144000" cy="88500"/>
          </a:xfrm>
          <a:prstGeom prst="rect">
            <a:avLst/>
          </a:prstGeom>
          <a:solidFill>
            <a:schemeClr val="accent2"/>
          </a:solidFill>
          <a:ln>
            <a:noFill/>
          </a:ln>
        </p:spPr>
        <p:txBody>
          <a:bodyPr lIns="91425" tIns="45700" rIns="91425" bIns="45700" anchor="t" anchorCtr="0">
            <a:noAutofit/>
          </a:body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ctrTitle"/>
          </p:nvPr>
        </p:nvSpPr>
        <p:spPr>
          <a:xfrm>
            <a:off x="685800" y="1046558"/>
            <a:ext cx="7772400" cy="1102500"/>
          </a:xfrm>
          <a:prstGeom prst="rect">
            <a:avLst/>
          </a:prstGeom>
        </p:spPr>
        <p:txBody>
          <a:bodyPr lIns="91425" tIns="91425" rIns="91425" bIns="91425" anchor="b" anchorCtr="0">
            <a:noAutofit/>
          </a:bodyPr>
          <a:lstStyle/>
          <a:p>
            <a:pPr>
              <a:buNone/>
            </a:pPr>
            <a:r>
              <a:rPr lang="en"/>
              <a:t>Featured Story</a:t>
            </a:r>
          </a:p>
        </p:txBody>
      </p:sp>
      <p:sp>
        <p:nvSpPr>
          <p:cNvPr id="59" name="Shape 59"/>
          <p:cNvSpPr txBox="1">
            <a:spLocks noGrp="1"/>
          </p:cNvSpPr>
          <p:nvPr>
            <p:ph type="subTitle" idx="1"/>
          </p:nvPr>
        </p:nvSpPr>
        <p:spPr>
          <a:xfrm>
            <a:off x="685800" y="2182817"/>
            <a:ext cx="7772400" cy="838799"/>
          </a:xfrm>
          <a:prstGeom prst="rect">
            <a:avLst/>
          </a:prstGeom>
        </p:spPr>
        <p:txBody>
          <a:bodyPr lIns="91425" tIns="91425" rIns="91425" bIns="91425" anchor="t" anchorCtr="0">
            <a:noAutofit/>
          </a:bodyPr>
          <a:lstStyle/>
          <a:p>
            <a:pPr>
              <a:buNone/>
            </a:pPr>
            <a:r>
              <a:rPr lang="en"/>
              <a:t>By: Emily Dawson, Noemi Pascual, Kalista Routh, Daisy Calixtro</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buNone/>
            </a:pPr>
            <a:r>
              <a:rPr lang="en"/>
              <a:t>Summary</a:t>
            </a:r>
          </a:p>
        </p:txBody>
      </p:sp>
      <p:sp>
        <p:nvSpPr>
          <p:cNvPr id="65" name="Shape 65"/>
          <p:cNvSpPr txBox="1">
            <a:spLocks noGrp="1"/>
          </p:cNvSpPr>
          <p:nvPr>
            <p:ph type="body" idx="1"/>
          </p:nvPr>
        </p:nvSpPr>
        <p:spPr>
          <a:xfrm>
            <a:off x="457200" y="1200150"/>
            <a:ext cx="8229600" cy="3266999"/>
          </a:xfrm>
          <a:prstGeom prst="rect">
            <a:avLst/>
          </a:prstGeom>
        </p:spPr>
        <p:txBody>
          <a:bodyPr lIns="91425" tIns="91425" rIns="91425" bIns="91425" anchor="t" anchorCtr="0">
            <a:noAutofit/>
          </a:bodyPr>
          <a:lstStyle/>
          <a:p>
            <a:pPr>
              <a:buNone/>
            </a:pPr>
            <a:r>
              <a:rPr lang="en"/>
              <a:t>It’s an article about a man who is discussing the “dissection” between Russia. He is traveling on a train from Saint Petersburg to Moscow. The city he is leaving from is thriving, but where he is headed is decayed, but he explains it’s still full of beauty.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05974"/>
            <a:ext cx="8229600" cy="1097999"/>
          </a:xfrm>
          <a:prstGeom prst="rect">
            <a:avLst/>
          </a:prstGeom>
        </p:spPr>
        <p:txBody>
          <a:bodyPr lIns="91425" tIns="91425" rIns="91425" bIns="91425" anchor="ctr" anchorCtr="0">
            <a:noAutofit/>
          </a:bodyPr>
          <a:lstStyle/>
          <a:p>
            <a:pPr>
              <a:buNone/>
            </a:pPr>
            <a:r>
              <a:rPr lang="en"/>
              <a:t>Why is it considered a featured article?</a:t>
            </a:r>
          </a:p>
        </p:txBody>
      </p:sp>
      <p:sp>
        <p:nvSpPr>
          <p:cNvPr id="71" name="Shape 71"/>
          <p:cNvSpPr txBox="1">
            <a:spLocks noGrp="1"/>
          </p:cNvSpPr>
          <p:nvPr>
            <p:ph type="body" idx="1"/>
          </p:nvPr>
        </p:nvSpPr>
        <p:spPr>
          <a:xfrm>
            <a:off x="457200" y="1409200"/>
            <a:ext cx="8229600" cy="3057899"/>
          </a:xfrm>
          <a:prstGeom prst="rect">
            <a:avLst/>
          </a:prstGeom>
        </p:spPr>
        <p:txBody>
          <a:bodyPr lIns="91425" tIns="91425" rIns="91425" bIns="91425" anchor="t" anchorCtr="0">
            <a:noAutofit/>
          </a:bodyPr>
          <a:lstStyle/>
          <a:p>
            <a:pPr>
              <a:buNone/>
            </a:pPr>
            <a:r>
              <a:rPr lang="en" sz="3000"/>
              <a:t>We think that this article is the featured article because it talks about the same location as the picture above. Why isn’t the featured article about that picture. I think it’s featured because it talks about modernization.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buNone/>
            </a:pPr>
            <a:r>
              <a:rPr lang="en"/>
              <a:t>What doesn't make sense </a:t>
            </a:r>
          </a:p>
        </p:txBody>
      </p:sp>
      <p:sp>
        <p:nvSpPr>
          <p:cNvPr id="77" name="Shape 77"/>
          <p:cNvSpPr txBox="1">
            <a:spLocks noGrp="1"/>
          </p:cNvSpPr>
          <p:nvPr>
            <p:ph type="body" idx="1"/>
          </p:nvPr>
        </p:nvSpPr>
        <p:spPr>
          <a:xfrm>
            <a:off x="457200" y="894825"/>
            <a:ext cx="4376699" cy="3243299"/>
          </a:xfrm>
          <a:prstGeom prst="rect">
            <a:avLst/>
          </a:prstGeom>
        </p:spPr>
        <p:txBody>
          <a:bodyPr lIns="91425" tIns="91425" rIns="91425" bIns="91425" anchor="t" anchorCtr="0">
            <a:noAutofit/>
          </a:bodyPr>
          <a:lstStyle/>
          <a:p>
            <a:pPr>
              <a:buNone/>
            </a:pPr>
            <a:r>
              <a:rPr lang="en" sz="2400"/>
              <a:t>The odd thing about the front page is that the picture does not match the article. The picture grabs your attention because it is the only photo and it is extremely large, but it doesn’t correlate with the article below it. You would assume they go hand in hand, but that is the confusion. </a:t>
            </a:r>
          </a:p>
        </p:txBody>
      </p:sp>
      <p:sp>
        <p:nvSpPr>
          <p:cNvPr id="78" name="Shape 78"/>
          <p:cNvSpPr/>
          <p:nvPr/>
        </p:nvSpPr>
        <p:spPr>
          <a:xfrm>
            <a:off x="5184600" y="1018650"/>
            <a:ext cx="3352026" cy="3502849"/>
          </a:xfrm>
          <a:prstGeom prst="rect">
            <a:avLst/>
          </a:prstGeom>
          <a:blipFill>
            <a:blip r:embed="rId3"/>
            <a:stretch>
              <a:fillRect/>
            </a:stretch>
          </a:blipFill>
          <a:ln>
            <a:noFill/>
          </a:ln>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buNone/>
            </a:pPr>
            <a:r>
              <a:rPr lang="en"/>
              <a:t>Featured Article?</a:t>
            </a:r>
          </a:p>
        </p:txBody>
      </p:sp>
      <p:sp>
        <p:nvSpPr>
          <p:cNvPr id="84" name="Shape 84"/>
          <p:cNvSpPr txBox="1">
            <a:spLocks noGrp="1"/>
          </p:cNvSpPr>
          <p:nvPr>
            <p:ph type="body" idx="1"/>
          </p:nvPr>
        </p:nvSpPr>
        <p:spPr>
          <a:xfrm>
            <a:off x="457200" y="1200150"/>
            <a:ext cx="8229600" cy="3266999"/>
          </a:xfrm>
          <a:prstGeom prst="rect">
            <a:avLst/>
          </a:prstGeom>
        </p:spPr>
        <p:txBody>
          <a:bodyPr lIns="91425" tIns="91425" rIns="91425" bIns="91425" anchor="t" anchorCtr="0">
            <a:noAutofit/>
          </a:bodyPr>
          <a:lstStyle/>
          <a:p>
            <a:pPr>
              <a:buNone/>
            </a:pPr>
            <a:r>
              <a:rPr lang="en"/>
              <a:t>The featured article, shouldn’t be there because there are articles more important than this article. Out of everything occurring in the world, we don’t think that the difference in modernization throughout different cities in Russia.</a:t>
            </a:r>
          </a:p>
        </p:txBody>
      </p:sp>
    </p:spTree>
  </p:cSld>
  <p:clrMapOvr>
    <a:masterClrMapping/>
  </p:clrMapOvr>
  <p:transition spd="slow">
    <p:cut/>
  </p:transition>
</p:sld>
</file>

<file path=ppt/theme/theme1.xml><?xml version="1.0" encoding="utf-8"?>
<a:theme xmlns:a="http://schemas.openxmlformats.org/drawingml/2006/main" name="color-strip">
  <a:themeElements>
    <a:clrScheme name="Custom 458">
      <a:dk1>
        <a:srgbClr val="6A0212"/>
      </a:dk1>
      <a:lt1>
        <a:srgbClr val="B43C3E"/>
      </a:lt1>
      <a:dk2>
        <a:srgbClr val="000000"/>
      </a:dk2>
      <a:lt2>
        <a:srgbClr val="E9E0C9"/>
      </a:lt2>
      <a:accent1>
        <a:srgbClr val="D60030"/>
      </a:accent1>
      <a:accent2>
        <a:srgbClr val="FFA711"/>
      </a:accent2>
      <a:accent3>
        <a:srgbClr val="709E0B"/>
      </a:accent3>
      <a:accent4>
        <a:srgbClr val="006985"/>
      </a:accent4>
      <a:accent5>
        <a:srgbClr val="3A1E5E"/>
      </a:accent5>
      <a:accent6>
        <a:srgbClr val="FF6428"/>
      </a:accent6>
      <a:hlink>
        <a:srgbClr val="CDA43D"/>
      </a:hlink>
      <a:folHlink>
        <a:srgbClr val="744F1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223</Words>
  <Application>Microsoft Office PowerPoint</Application>
  <PresentationFormat>On-screen Show (16:9)</PresentationFormat>
  <Paragraphs>10</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color-strip</vt:lpstr>
      <vt:lpstr>Featured Story</vt:lpstr>
      <vt:lpstr>Summary</vt:lpstr>
      <vt:lpstr>Why is it considered a featured article?</vt:lpstr>
      <vt:lpstr>What doesn't make sense </vt:lpstr>
      <vt:lpstr>Featured Article?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Featured Story</dc:title>
  <dc:creator>daisyc592956</dc:creator>
  <cp:lastModifiedBy>acs</cp:lastModifiedBy>
  <cp:revision>1</cp:revision>
  <dcterms:modified xsi:type="dcterms:W3CDTF">2013-10-15T17:20:58Z</dcterms:modified>
</cp:coreProperties>
</file>